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8" r:id="rId3"/>
    <p:sldId id="269" r:id="rId4"/>
    <p:sldId id="270" r:id="rId5"/>
    <p:sldId id="261" r:id="rId6"/>
    <p:sldId id="260" r:id="rId7"/>
    <p:sldId id="272" r:id="rId8"/>
    <p:sldId id="277" r:id="rId9"/>
    <p:sldId id="266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-114" y="-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4CC3D4-905C-4BD1-9B1B-8FBD26FC5700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72B52E0-DD56-411A-854D-30F3BD08C58D}">
      <dgm:prSet custT="1"/>
      <dgm:spPr/>
      <dgm:t>
        <a:bodyPr/>
        <a:lstStyle/>
        <a:p>
          <a:pPr rtl="0"/>
          <a:r>
            <a:rPr lang="en-US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Who?</a:t>
          </a:r>
          <a:endParaRPr lang="en-IN" sz="3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4650136-5940-4592-B61C-D6E9FF57B500}" type="parTrans" cxnId="{55B77F74-165E-4DDB-9973-C1C911FB940D}">
      <dgm:prSet/>
      <dgm:spPr/>
      <dgm:t>
        <a:bodyPr/>
        <a:lstStyle/>
        <a:p>
          <a:endParaRPr lang="en-US"/>
        </a:p>
      </dgm:t>
    </dgm:pt>
    <dgm:pt modelId="{FB7B3AD6-EC03-4A60-9E3A-DD2297737850}" type="sibTrans" cxnId="{55B77F74-165E-4DDB-9973-C1C911FB940D}">
      <dgm:prSet/>
      <dgm:spPr/>
      <dgm:t>
        <a:bodyPr/>
        <a:lstStyle/>
        <a:p>
          <a:endParaRPr lang="en-US"/>
        </a:p>
      </dgm:t>
    </dgm:pt>
    <dgm:pt modelId="{111548DA-8E8F-4FD4-963D-EB4563DDD917}">
      <dgm:prSet custT="1"/>
      <dgm:spPr/>
      <dgm:t>
        <a:bodyPr/>
        <a:lstStyle/>
        <a:p>
          <a:pPr rtl="0"/>
          <a:r>
            <a:rPr lang="en-US" sz="2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Trained eye specialist</a:t>
          </a:r>
          <a:endParaRPr lang="en-IN" sz="2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A10468B-A63D-41DF-8D18-C7560801D056}" type="parTrans" cxnId="{18DD3119-27C3-42A1-98BA-1B2F23F2A53C}">
      <dgm:prSet/>
      <dgm:spPr/>
      <dgm:t>
        <a:bodyPr/>
        <a:lstStyle/>
        <a:p>
          <a:endParaRPr lang="en-US"/>
        </a:p>
      </dgm:t>
    </dgm:pt>
    <dgm:pt modelId="{F2BDD0AC-E2C2-4840-A8E9-7022AA5DB848}" type="sibTrans" cxnId="{18DD3119-27C3-42A1-98BA-1B2F23F2A53C}">
      <dgm:prSet/>
      <dgm:spPr/>
      <dgm:t>
        <a:bodyPr/>
        <a:lstStyle/>
        <a:p>
          <a:endParaRPr lang="en-US"/>
        </a:p>
      </dgm:t>
    </dgm:pt>
    <dgm:pt modelId="{C2753A9F-CB68-47FC-AD4E-29075758F9FD}">
      <dgm:prSet custT="1"/>
      <dgm:spPr/>
      <dgm:t>
        <a:bodyPr/>
        <a:lstStyle/>
        <a:p>
          <a:pPr rtl="0"/>
          <a:r>
            <a:rPr lang="en-US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How? </a:t>
          </a:r>
          <a:endParaRPr lang="en-IN" sz="3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9543F5F-194F-43D9-B4E1-DF3372165746}" type="parTrans" cxnId="{1DF6EF4F-9369-4329-BA25-130209828955}">
      <dgm:prSet/>
      <dgm:spPr/>
      <dgm:t>
        <a:bodyPr/>
        <a:lstStyle/>
        <a:p>
          <a:endParaRPr lang="en-US"/>
        </a:p>
      </dgm:t>
    </dgm:pt>
    <dgm:pt modelId="{184A4D79-D959-4005-AD55-FF57213A3BB4}" type="sibTrans" cxnId="{1DF6EF4F-9369-4329-BA25-130209828955}">
      <dgm:prSet/>
      <dgm:spPr/>
      <dgm:t>
        <a:bodyPr/>
        <a:lstStyle/>
        <a:p>
          <a:endParaRPr lang="en-US"/>
        </a:p>
      </dgm:t>
    </dgm:pt>
    <dgm:pt modelId="{8B727EB0-9C92-4AE5-9D98-99C39AA17791}">
      <dgm:prSet custT="1"/>
      <dgm:spPr/>
      <dgm:t>
        <a:bodyPr/>
        <a:lstStyle/>
        <a:p>
          <a:pPr rtl="0"/>
          <a:r>
            <a:rPr lang="en-US" sz="2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Indirect ophthalmoscope</a:t>
          </a:r>
          <a:endParaRPr lang="en-IN" sz="2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204FEDD-B0BC-40CA-83AA-481480187451}" type="parTrans" cxnId="{98610491-4041-42C0-924A-6AE6D432E7DA}">
      <dgm:prSet/>
      <dgm:spPr/>
      <dgm:t>
        <a:bodyPr/>
        <a:lstStyle/>
        <a:p>
          <a:endParaRPr lang="en-US"/>
        </a:p>
      </dgm:t>
    </dgm:pt>
    <dgm:pt modelId="{08F7EE16-CDF5-438B-BD67-34418C518EA7}" type="sibTrans" cxnId="{98610491-4041-42C0-924A-6AE6D432E7DA}">
      <dgm:prSet/>
      <dgm:spPr/>
      <dgm:t>
        <a:bodyPr/>
        <a:lstStyle/>
        <a:p>
          <a:endParaRPr lang="en-US"/>
        </a:p>
      </dgm:t>
    </dgm:pt>
    <dgm:pt modelId="{AB5D1AC4-2795-4BA5-9293-0947333B45F7}">
      <dgm:prSet custT="1"/>
      <dgm:spPr/>
      <dgm:t>
        <a:bodyPr/>
        <a:lstStyle/>
        <a:p>
          <a:pPr rtl="0"/>
          <a:r>
            <a:rPr lang="en-US" sz="3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Where ?</a:t>
          </a:r>
          <a:endParaRPr lang="en-IN" sz="3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70F68DF-651F-450B-A461-60FE277892BB}" type="parTrans" cxnId="{606C9B61-11BE-4519-A417-B9B246BE2504}">
      <dgm:prSet/>
      <dgm:spPr/>
      <dgm:t>
        <a:bodyPr/>
        <a:lstStyle/>
        <a:p>
          <a:endParaRPr lang="en-US"/>
        </a:p>
      </dgm:t>
    </dgm:pt>
    <dgm:pt modelId="{40BBEE97-7571-4692-96E5-0AF2C337A2EA}" type="sibTrans" cxnId="{606C9B61-11BE-4519-A417-B9B246BE2504}">
      <dgm:prSet/>
      <dgm:spPr/>
      <dgm:t>
        <a:bodyPr/>
        <a:lstStyle/>
        <a:p>
          <a:endParaRPr lang="en-US"/>
        </a:p>
      </dgm:t>
    </dgm:pt>
    <dgm:pt modelId="{01AC39AE-7076-4CAB-AF5C-CC96E55B9032}">
      <dgm:prSet custT="1"/>
      <dgm:spPr/>
      <dgm:t>
        <a:bodyPr/>
        <a:lstStyle/>
        <a:p>
          <a:pPr rtl="0"/>
          <a:r>
            <a:rPr lang="en-US" sz="2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SNCU/ NICU if the baby is still admitted</a:t>
          </a:r>
          <a:endParaRPr lang="en-IN" sz="2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716FA7E-35E0-48D9-91DA-BC3F7EE2A21E}" type="parTrans" cxnId="{58C589A5-F71A-4741-9506-445C1FA7D3BA}">
      <dgm:prSet/>
      <dgm:spPr/>
      <dgm:t>
        <a:bodyPr/>
        <a:lstStyle/>
        <a:p>
          <a:endParaRPr lang="en-US"/>
        </a:p>
      </dgm:t>
    </dgm:pt>
    <dgm:pt modelId="{184DF6DE-9205-4E97-8009-EA6122138E3F}" type="sibTrans" cxnId="{58C589A5-F71A-4741-9506-445C1FA7D3BA}">
      <dgm:prSet/>
      <dgm:spPr/>
      <dgm:t>
        <a:bodyPr/>
        <a:lstStyle/>
        <a:p>
          <a:endParaRPr lang="en-US"/>
        </a:p>
      </dgm:t>
    </dgm:pt>
    <dgm:pt modelId="{4B6936AF-EFFD-4D8B-A587-259C219298DA}">
      <dgm:prSet custT="1"/>
      <dgm:spPr/>
      <dgm:t>
        <a:bodyPr/>
        <a:lstStyle/>
        <a:p>
          <a:pPr rtl="0"/>
          <a:r>
            <a:rPr lang="en-US" sz="26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Defined area in SNCU, if baby is discharged </a:t>
          </a:r>
          <a:endParaRPr lang="en-IN" sz="26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B3EADCA5-DBD2-414D-8A92-E3DF6CD64993}" type="parTrans" cxnId="{5B12145B-3A00-4E7E-A3BA-D3A5EEDC4601}">
      <dgm:prSet/>
      <dgm:spPr/>
      <dgm:t>
        <a:bodyPr/>
        <a:lstStyle/>
        <a:p>
          <a:endParaRPr lang="en-US"/>
        </a:p>
      </dgm:t>
    </dgm:pt>
    <dgm:pt modelId="{054EE3ED-1ABF-480D-8D6C-E3F9548FDFF0}" type="sibTrans" cxnId="{5B12145B-3A00-4E7E-A3BA-D3A5EEDC4601}">
      <dgm:prSet/>
      <dgm:spPr/>
      <dgm:t>
        <a:bodyPr/>
        <a:lstStyle/>
        <a:p>
          <a:endParaRPr lang="en-US"/>
        </a:p>
      </dgm:t>
    </dgm:pt>
    <dgm:pt modelId="{0BFDE068-069F-4E72-BCB2-5594B3E2F73A}" type="pres">
      <dgm:prSet presAssocID="{6C4CC3D4-905C-4BD1-9B1B-8FBD26FC570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0E3DF7-A74D-4104-8CDA-A341FF1086B8}" type="pres">
      <dgm:prSet presAssocID="{F72B52E0-DD56-411A-854D-30F3BD08C58D}" presName="linNode" presStyleCnt="0"/>
      <dgm:spPr/>
    </dgm:pt>
    <dgm:pt modelId="{19843CA0-3AB0-4EDD-A9FE-6464D0F653C6}" type="pres">
      <dgm:prSet presAssocID="{F72B52E0-DD56-411A-854D-30F3BD08C58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8AFFAA-966E-4377-8044-9A177A043304}" type="pres">
      <dgm:prSet presAssocID="{F72B52E0-DD56-411A-854D-30F3BD08C58D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A3627D-E896-499E-BB7A-58EC87CC21EB}" type="pres">
      <dgm:prSet presAssocID="{FB7B3AD6-EC03-4A60-9E3A-DD2297737850}" presName="sp" presStyleCnt="0"/>
      <dgm:spPr/>
    </dgm:pt>
    <dgm:pt modelId="{B43C0847-B980-43C7-BD3A-A7EE57E7A911}" type="pres">
      <dgm:prSet presAssocID="{C2753A9F-CB68-47FC-AD4E-29075758F9FD}" presName="linNode" presStyleCnt="0"/>
      <dgm:spPr/>
    </dgm:pt>
    <dgm:pt modelId="{1D83BCAC-CA80-457B-896B-DD34AB93BDB3}" type="pres">
      <dgm:prSet presAssocID="{C2753A9F-CB68-47FC-AD4E-29075758F9F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64E635-E448-4D84-9D9C-2EC78A129BC0}" type="pres">
      <dgm:prSet presAssocID="{C2753A9F-CB68-47FC-AD4E-29075758F9F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E2AE40-8BD1-484E-AD02-CF5EB03A2480}" type="pres">
      <dgm:prSet presAssocID="{184A4D79-D959-4005-AD55-FF57213A3BB4}" presName="sp" presStyleCnt="0"/>
      <dgm:spPr/>
    </dgm:pt>
    <dgm:pt modelId="{0991E9CD-7ED9-4E22-852D-6FF152DBF518}" type="pres">
      <dgm:prSet presAssocID="{AB5D1AC4-2795-4BA5-9293-0947333B45F7}" presName="linNode" presStyleCnt="0"/>
      <dgm:spPr/>
    </dgm:pt>
    <dgm:pt modelId="{6235530E-E06E-4BCD-924D-26E698B662AA}" type="pres">
      <dgm:prSet presAssocID="{AB5D1AC4-2795-4BA5-9293-0947333B45F7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C66107-3477-4873-8E86-FC0A7401B42D}" type="pres">
      <dgm:prSet presAssocID="{AB5D1AC4-2795-4BA5-9293-0947333B45F7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B77F74-165E-4DDB-9973-C1C911FB940D}" srcId="{6C4CC3D4-905C-4BD1-9B1B-8FBD26FC5700}" destId="{F72B52E0-DD56-411A-854D-30F3BD08C58D}" srcOrd="0" destOrd="0" parTransId="{44650136-5940-4592-B61C-D6E9FF57B500}" sibTransId="{FB7B3AD6-EC03-4A60-9E3A-DD2297737850}"/>
    <dgm:cxn modelId="{FF48B588-1FF2-4B88-9077-8DAAC01FCD7B}" type="presOf" srcId="{AB5D1AC4-2795-4BA5-9293-0947333B45F7}" destId="{6235530E-E06E-4BCD-924D-26E698B662AA}" srcOrd="0" destOrd="0" presId="urn:microsoft.com/office/officeart/2005/8/layout/vList5"/>
    <dgm:cxn modelId="{18DD3119-27C3-42A1-98BA-1B2F23F2A53C}" srcId="{F72B52E0-DD56-411A-854D-30F3BD08C58D}" destId="{111548DA-8E8F-4FD4-963D-EB4563DDD917}" srcOrd="0" destOrd="0" parTransId="{8A10468B-A63D-41DF-8D18-C7560801D056}" sibTransId="{F2BDD0AC-E2C2-4840-A8E9-7022AA5DB848}"/>
    <dgm:cxn modelId="{98610491-4041-42C0-924A-6AE6D432E7DA}" srcId="{C2753A9F-CB68-47FC-AD4E-29075758F9FD}" destId="{8B727EB0-9C92-4AE5-9D98-99C39AA17791}" srcOrd="0" destOrd="0" parTransId="{F204FEDD-B0BC-40CA-83AA-481480187451}" sibTransId="{08F7EE16-CDF5-438B-BD67-34418C518EA7}"/>
    <dgm:cxn modelId="{343EE320-F3D8-44B4-89D8-00F805A10A9A}" type="presOf" srcId="{C2753A9F-CB68-47FC-AD4E-29075758F9FD}" destId="{1D83BCAC-CA80-457B-896B-DD34AB93BDB3}" srcOrd="0" destOrd="0" presId="urn:microsoft.com/office/officeart/2005/8/layout/vList5"/>
    <dgm:cxn modelId="{606C9B61-11BE-4519-A417-B9B246BE2504}" srcId="{6C4CC3D4-905C-4BD1-9B1B-8FBD26FC5700}" destId="{AB5D1AC4-2795-4BA5-9293-0947333B45F7}" srcOrd="2" destOrd="0" parTransId="{C70F68DF-651F-450B-A461-60FE277892BB}" sibTransId="{40BBEE97-7571-4692-96E5-0AF2C337A2EA}"/>
    <dgm:cxn modelId="{797D2A73-EC32-4DAC-B2E9-5B0809329AFE}" type="presOf" srcId="{111548DA-8E8F-4FD4-963D-EB4563DDD917}" destId="{168AFFAA-966E-4377-8044-9A177A043304}" srcOrd="0" destOrd="0" presId="urn:microsoft.com/office/officeart/2005/8/layout/vList5"/>
    <dgm:cxn modelId="{58C589A5-F71A-4741-9506-445C1FA7D3BA}" srcId="{AB5D1AC4-2795-4BA5-9293-0947333B45F7}" destId="{01AC39AE-7076-4CAB-AF5C-CC96E55B9032}" srcOrd="0" destOrd="0" parTransId="{1716FA7E-35E0-48D9-91DA-BC3F7EE2A21E}" sibTransId="{184DF6DE-9205-4E97-8009-EA6122138E3F}"/>
    <dgm:cxn modelId="{5B12145B-3A00-4E7E-A3BA-D3A5EEDC4601}" srcId="{AB5D1AC4-2795-4BA5-9293-0947333B45F7}" destId="{4B6936AF-EFFD-4D8B-A587-259C219298DA}" srcOrd="1" destOrd="0" parTransId="{B3EADCA5-DBD2-414D-8A92-E3DF6CD64993}" sibTransId="{054EE3ED-1ABF-480D-8D6C-E3F9548FDFF0}"/>
    <dgm:cxn modelId="{A222FE87-B09F-45ED-BBA4-F7033AEC9BF7}" type="presOf" srcId="{6C4CC3D4-905C-4BD1-9B1B-8FBD26FC5700}" destId="{0BFDE068-069F-4E72-BCB2-5594B3E2F73A}" srcOrd="0" destOrd="0" presId="urn:microsoft.com/office/officeart/2005/8/layout/vList5"/>
    <dgm:cxn modelId="{C7858568-0E2A-4305-AEA8-4BADE884732A}" type="presOf" srcId="{F72B52E0-DD56-411A-854D-30F3BD08C58D}" destId="{19843CA0-3AB0-4EDD-A9FE-6464D0F653C6}" srcOrd="0" destOrd="0" presId="urn:microsoft.com/office/officeart/2005/8/layout/vList5"/>
    <dgm:cxn modelId="{3ED387AE-09B2-4EC8-80E7-66F8F7D9D88F}" type="presOf" srcId="{8B727EB0-9C92-4AE5-9D98-99C39AA17791}" destId="{7164E635-E448-4D84-9D9C-2EC78A129BC0}" srcOrd="0" destOrd="0" presId="urn:microsoft.com/office/officeart/2005/8/layout/vList5"/>
    <dgm:cxn modelId="{0E08CAB1-8067-4847-8487-A0004992AA93}" type="presOf" srcId="{01AC39AE-7076-4CAB-AF5C-CC96E55B9032}" destId="{CAC66107-3477-4873-8E86-FC0A7401B42D}" srcOrd="0" destOrd="0" presId="urn:microsoft.com/office/officeart/2005/8/layout/vList5"/>
    <dgm:cxn modelId="{34579EFC-FB91-4F42-AB04-867DEFCF2A00}" type="presOf" srcId="{4B6936AF-EFFD-4D8B-A587-259C219298DA}" destId="{CAC66107-3477-4873-8E86-FC0A7401B42D}" srcOrd="0" destOrd="1" presId="urn:microsoft.com/office/officeart/2005/8/layout/vList5"/>
    <dgm:cxn modelId="{1DF6EF4F-9369-4329-BA25-130209828955}" srcId="{6C4CC3D4-905C-4BD1-9B1B-8FBD26FC5700}" destId="{C2753A9F-CB68-47FC-AD4E-29075758F9FD}" srcOrd="1" destOrd="0" parTransId="{19543F5F-194F-43D9-B4E1-DF3372165746}" sibTransId="{184A4D79-D959-4005-AD55-FF57213A3BB4}"/>
    <dgm:cxn modelId="{D0C40739-8906-4F4F-97ED-50665AE94BEC}" type="presParOf" srcId="{0BFDE068-069F-4E72-BCB2-5594B3E2F73A}" destId="{6C0E3DF7-A74D-4104-8CDA-A341FF1086B8}" srcOrd="0" destOrd="0" presId="urn:microsoft.com/office/officeart/2005/8/layout/vList5"/>
    <dgm:cxn modelId="{722C8A12-21C7-4957-AB2E-4A085F0DE1F7}" type="presParOf" srcId="{6C0E3DF7-A74D-4104-8CDA-A341FF1086B8}" destId="{19843CA0-3AB0-4EDD-A9FE-6464D0F653C6}" srcOrd="0" destOrd="0" presId="urn:microsoft.com/office/officeart/2005/8/layout/vList5"/>
    <dgm:cxn modelId="{88B76107-ED9A-40B5-8EC2-D69F80B099B2}" type="presParOf" srcId="{6C0E3DF7-A74D-4104-8CDA-A341FF1086B8}" destId="{168AFFAA-966E-4377-8044-9A177A043304}" srcOrd="1" destOrd="0" presId="urn:microsoft.com/office/officeart/2005/8/layout/vList5"/>
    <dgm:cxn modelId="{F175A651-048E-48BF-A357-03583C088252}" type="presParOf" srcId="{0BFDE068-069F-4E72-BCB2-5594B3E2F73A}" destId="{3DA3627D-E896-499E-BB7A-58EC87CC21EB}" srcOrd="1" destOrd="0" presId="urn:microsoft.com/office/officeart/2005/8/layout/vList5"/>
    <dgm:cxn modelId="{ABBCFC82-D560-4A27-B6A8-690EAD794B86}" type="presParOf" srcId="{0BFDE068-069F-4E72-BCB2-5594B3E2F73A}" destId="{B43C0847-B980-43C7-BD3A-A7EE57E7A911}" srcOrd="2" destOrd="0" presId="urn:microsoft.com/office/officeart/2005/8/layout/vList5"/>
    <dgm:cxn modelId="{65C0C91E-D1E8-4EA7-B752-078D550DE759}" type="presParOf" srcId="{B43C0847-B980-43C7-BD3A-A7EE57E7A911}" destId="{1D83BCAC-CA80-457B-896B-DD34AB93BDB3}" srcOrd="0" destOrd="0" presId="urn:microsoft.com/office/officeart/2005/8/layout/vList5"/>
    <dgm:cxn modelId="{4138D682-B351-4283-8A30-65CBE3802C2F}" type="presParOf" srcId="{B43C0847-B980-43C7-BD3A-A7EE57E7A911}" destId="{7164E635-E448-4D84-9D9C-2EC78A129BC0}" srcOrd="1" destOrd="0" presId="urn:microsoft.com/office/officeart/2005/8/layout/vList5"/>
    <dgm:cxn modelId="{8C37FC25-03C5-4FFE-B1E9-BA152ACB563F}" type="presParOf" srcId="{0BFDE068-069F-4E72-BCB2-5594B3E2F73A}" destId="{D7E2AE40-8BD1-484E-AD02-CF5EB03A2480}" srcOrd="3" destOrd="0" presId="urn:microsoft.com/office/officeart/2005/8/layout/vList5"/>
    <dgm:cxn modelId="{131DE37B-500A-4D96-9F8B-A0F3152F66E5}" type="presParOf" srcId="{0BFDE068-069F-4E72-BCB2-5594B3E2F73A}" destId="{0991E9CD-7ED9-4E22-852D-6FF152DBF518}" srcOrd="4" destOrd="0" presId="urn:microsoft.com/office/officeart/2005/8/layout/vList5"/>
    <dgm:cxn modelId="{21B84446-3722-4CF4-B1F6-092B5E89CB7F}" type="presParOf" srcId="{0991E9CD-7ED9-4E22-852D-6FF152DBF518}" destId="{6235530E-E06E-4BCD-924D-26E698B662AA}" srcOrd="0" destOrd="0" presId="urn:microsoft.com/office/officeart/2005/8/layout/vList5"/>
    <dgm:cxn modelId="{70325921-1B0D-4BA8-B114-8E0AB82C3A83}" type="presParOf" srcId="{0991E9CD-7ED9-4E22-852D-6FF152DBF518}" destId="{CAC66107-3477-4873-8E86-FC0A7401B42D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6291AD8-8B4F-4B3E-9B9C-5A5B722B4D3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A9C913-945A-4309-A032-FDAC359FB1C9}">
      <dgm:prSet/>
      <dgm:spPr/>
      <dgm:t>
        <a:bodyPr/>
        <a:lstStyle/>
        <a:p>
          <a:pPr rtl="0"/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Keep NPO for 2hours 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F1AEB53-15A4-4635-8AEA-0E7CDC81CC87}" type="parTrans" cxnId="{6672A087-9DE0-4A90-8BA9-E29D1AD08453}">
      <dgm:prSet/>
      <dgm:spPr/>
      <dgm:t>
        <a:bodyPr/>
        <a:lstStyle/>
        <a:p>
          <a:endParaRPr lang="en-US"/>
        </a:p>
      </dgm:t>
    </dgm:pt>
    <dgm:pt modelId="{2E16C4AF-7D03-4A2A-9480-391D730D0C0E}" type="sibTrans" cxnId="{6672A087-9DE0-4A90-8BA9-E29D1AD08453}">
      <dgm:prSet/>
      <dgm:spPr/>
      <dgm:t>
        <a:bodyPr/>
        <a:lstStyle/>
        <a:p>
          <a:endParaRPr lang="en-US"/>
        </a:p>
      </dgm:t>
    </dgm:pt>
    <dgm:pt modelId="{4C95D998-9DC7-455C-8D2E-82A87282F04D}">
      <dgm:prSet/>
      <dgm:spPr/>
      <dgm:t>
        <a:bodyPr/>
        <a:lstStyle/>
        <a:p>
          <a:pPr rtl="0"/>
          <a:r>
            <a:rPr lang="en-US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Tropicamide</a:t>
          </a:r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0.5-1%: 1</a:t>
          </a:r>
          <a:r>
            <a:rPr lang="en-US" baseline="30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  </a:t>
          </a:r>
          <a:r>
            <a:rPr lang="en-US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q 15mins 3-4 times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FC7BC86-B50C-4516-B9C8-EBF80177C97C}" type="parTrans" cxnId="{294D6D4A-88BF-4873-B79E-329A0EE2AB4D}">
      <dgm:prSet/>
      <dgm:spPr/>
      <dgm:t>
        <a:bodyPr/>
        <a:lstStyle/>
        <a:p>
          <a:endParaRPr lang="en-US"/>
        </a:p>
      </dgm:t>
    </dgm:pt>
    <dgm:pt modelId="{4DA7FBAE-E997-45D8-8E13-AECBFE1F1B57}" type="sibTrans" cxnId="{294D6D4A-88BF-4873-B79E-329A0EE2AB4D}">
      <dgm:prSet/>
      <dgm:spPr/>
      <dgm:t>
        <a:bodyPr/>
        <a:lstStyle/>
        <a:p>
          <a:endParaRPr lang="en-US"/>
        </a:p>
      </dgm:t>
    </dgm:pt>
    <dgm:pt modelId="{8B3CBDF3-085E-4567-A2E4-FD51C2EA54D1}">
      <dgm:prSet/>
      <dgm:spPr/>
      <dgm:t>
        <a:bodyPr/>
        <a:lstStyle/>
        <a:p>
          <a:pPr rtl="0"/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Phenylephrine 2.5% (available 10%) : 1</a:t>
          </a:r>
          <a:r>
            <a:rPr lang="en-US" baseline="30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</a:t>
          </a:r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once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AD2DD9A-DC05-4696-ACC5-F3FE47A2510F}" type="parTrans" cxnId="{2150F198-19A1-41F1-AAD0-7D71B2AED38C}">
      <dgm:prSet/>
      <dgm:spPr/>
      <dgm:t>
        <a:bodyPr/>
        <a:lstStyle/>
        <a:p>
          <a:endParaRPr lang="en-US"/>
        </a:p>
      </dgm:t>
    </dgm:pt>
    <dgm:pt modelId="{4FB27EDC-F355-45B4-BE0B-3AD957761AC1}" type="sibTrans" cxnId="{2150F198-19A1-41F1-AAD0-7D71B2AED38C}">
      <dgm:prSet/>
      <dgm:spPr/>
      <dgm:t>
        <a:bodyPr/>
        <a:lstStyle/>
        <a:p>
          <a:endParaRPr lang="en-US"/>
        </a:p>
      </dgm:t>
    </dgm:pt>
    <dgm:pt modelId="{8FD8FDA4-34E3-4D8C-856D-FFA3894F3201}">
      <dgm:prSet/>
      <dgm:spPr/>
      <dgm:t>
        <a:bodyPr/>
        <a:lstStyle/>
        <a:p>
          <a:pPr rtl="0"/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Topical anaesthetic drops: </a:t>
          </a:r>
          <a:r>
            <a:rPr lang="en-US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Paracaine</a:t>
          </a:r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(0.5%)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42BEA44-BFFF-4E2A-9E45-AF373240CDBB}" type="parTrans" cxnId="{71157F3E-9CA5-4234-A803-01906B1FBBAC}">
      <dgm:prSet/>
      <dgm:spPr/>
      <dgm:t>
        <a:bodyPr/>
        <a:lstStyle/>
        <a:p>
          <a:endParaRPr lang="en-US"/>
        </a:p>
      </dgm:t>
    </dgm:pt>
    <dgm:pt modelId="{1406F11A-C39B-4F8E-A806-F4FF9AF09661}" type="sibTrans" cxnId="{71157F3E-9CA5-4234-A803-01906B1FBBAC}">
      <dgm:prSet/>
      <dgm:spPr/>
      <dgm:t>
        <a:bodyPr/>
        <a:lstStyle/>
        <a:p>
          <a:endParaRPr lang="en-US"/>
        </a:p>
      </dgm:t>
    </dgm:pt>
    <dgm:pt modelId="{5F89A365-5F4A-421D-9128-E40E8F443371}">
      <dgm:prSet/>
      <dgm:spPr/>
      <dgm:t>
        <a:bodyPr/>
        <a:lstStyle/>
        <a:p>
          <a:pPr rtl="0"/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Sucrose 25% if available: 2ml 2 minutes before the procedure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74E1DA5-4D31-450E-95FC-25EFFE7E4942}" type="parTrans" cxnId="{FA222C9A-886C-4D22-B605-C47B69448C36}">
      <dgm:prSet/>
      <dgm:spPr/>
      <dgm:t>
        <a:bodyPr/>
        <a:lstStyle/>
        <a:p>
          <a:endParaRPr lang="en-US"/>
        </a:p>
      </dgm:t>
    </dgm:pt>
    <dgm:pt modelId="{C931A9EC-9E31-4729-9122-CC6FC65AF2ED}" type="sibTrans" cxnId="{FA222C9A-886C-4D22-B605-C47B69448C36}">
      <dgm:prSet/>
      <dgm:spPr/>
      <dgm:t>
        <a:bodyPr/>
        <a:lstStyle/>
        <a:p>
          <a:endParaRPr lang="en-US"/>
        </a:p>
      </dgm:t>
    </dgm:pt>
    <dgm:pt modelId="{8D804923-8E13-4B3E-9D0E-9A2DA1627420}">
      <dgm:prSet/>
      <dgm:spPr/>
      <dgm:t>
        <a:bodyPr/>
        <a:lstStyle/>
        <a:p>
          <a:pPr rtl="0"/>
          <a:r>
            <a:rPr lang="en-US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Post procedure antibiotics eye drops for 3 days</a:t>
          </a:r>
          <a:endParaRPr lang="en-IN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F518D0E-FF5C-4C32-BBB4-6B9A7674F3B5}" type="parTrans" cxnId="{4BA29163-B691-4C68-B2DE-999C023A2B76}">
      <dgm:prSet/>
      <dgm:spPr/>
      <dgm:t>
        <a:bodyPr/>
        <a:lstStyle/>
        <a:p>
          <a:endParaRPr lang="en-US"/>
        </a:p>
      </dgm:t>
    </dgm:pt>
    <dgm:pt modelId="{63BB0A00-2220-44AD-8C73-10A5AAEF7E70}" type="sibTrans" cxnId="{4BA29163-B691-4C68-B2DE-999C023A2B76}">
      <dgm:prSet/>
      <dgm:spPr/>
      <dgm:t>
        <a:bodyPr/>
        <a:lstStyle/>
        <a:p>
          <a:endParaRPr lang="en-US"/>
        </a:p>
      </dgm:t>
    </dgm:pt>
    <dgm:pt modelId="{A7280146-F900-499F-B4BF-581813F07F78}" type="pres">
      <dgm:prSet presAssocID="{96291AD8-8B4F-4B3E-9B9C-5A5B722B4D3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704DD56-8EA0-4D70-B0D4-060DE40EED43}" type="pres">
      <dgm:prSet presAssocID="{14A9C913-945A-4309-A032-FDAC359FB1C9}" presName="linNode" presStyleCnt="0"/>
      <dgm:spPr/>
    </dgm:pt>
    <dgm:pt modelId="{3B15B2B3-A95C-47F4-8051-71C279D3DCAA}" type="pres">
      <dgm:prSet presAssocID="{14A9C913-945A-4309-A032-FDAC359FB1C9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E9CD77-4BB0-43C4-9BF7-16A4C66C1DFF}" type="pres">
      <dgm:prSet presAssocID="{2E16C4AF-7D03-4A2A-9480-391D730D0C0E}" presName="sp" presStyleCnt="0"/>
      <dgm:spPr/>
    </dgm:pt>
    <dgm:pt modelId="{05092524-B015-4C1B-BBAA-04EADF416ED1}" type="pres">
      <dgm:prSet presAssocID="{4C95D998-9DC7-455C-8D2E-82A87282F04D}" presName="linNode" presStyleCnt="0"/>
      <dgm:spPr/>
    </dgm:pt>
    <dgm:pt modelId="{8E69D3F0-D69E-4D96-801C-4C63FDE2AF8B}" type="pres">
      <dgm:prSet presAssocID="{4C95D998-9DC7-455C-8D2E-82A87282F04D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D04081-70E3-4191-97F0-A875C0442039}" type="pres">
      <dgm:prSet presAssocID="{4DA7FBAE-E997-45D8-8E13-AECBFE1F1B57}" presName="sp" presStyleCnt="0"/>
      <dgm:spPr/>
    </dgm:pt>
    <dgm:pt modelId="{3BE99A4F-07F2-4041-B786-115540821D60}" type="pres">
      <dgm:prSet presAssocID="{8B3CBDF3-085E-4567-A2E4-FD51C2EA54D1}" presName="linNode" presStyleCnt="0"/>
      <dgm:spPr/>
    </dgm:pt>
    <dgm:pt modelId="{973FD326-ED2A-4EB7-95A5-A567D873566B}" type="pres">
      <dgm:prSet presAssocID="{8B3CBDF3-085E-4567-A2E4-FD51C2EA54D1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74B342-E3B0-4DD0-871F-59AFEC5A88AD}" type="pres">
      <dgm:prSet presAssocID="{4FB27EDC-F355-45B4-BE0B-3AD957761AC1}" presName="sp" presStyleCnt="0"/>
      <dgm:spPr/>
    </dgm:pt>
    <dgm:pt modelId="{730224F9-1EB1-41CF-8E24-6A44DE7A4A65}" type="pres">
      <dgm:prSet presAssocID="{8FD8FDA4-34E3-4D8C-856D-FFA3894F3201}" presName="linNode" presStyleCnt="0"/>
      <dgm:spPr/>
    </dgm:pt>
    <dgm:pt modelId="{C4C7318F-D62E-4D94-BCEB-327569161806}" type="pres">
      <dgm:prSet presAssocID="{8FD8FDA4-34E3-4D8C-856D-FFA3894F3201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50F405-86E9-4FDB-B12C-DAB42697917B}" type="pres">
      <dgm:prSet presAssocID="{1406F11A-C39B-4F8E-A806-F4FF9AF09661}" presName="sp" presStyleCnt="0"/>
      <dgm:spPr/>
    </dgm:pt>
    <dgm:pt modelId="{401E45F3-71E6-4572-BF24-52B8709417F1}" type="pres">
      <dgm:prSet presAssocID="{5F89A365-5F4A-421D-9128-E40E8F443371}" presName="linNode" presStyleCnt="0"/>
      <dgm:spPr/>
    </dgm:pt>
    <dgm:pt modelId="{8E489D40-9128-48F6-A8D4-362DEB8E3E64}" type="pres">
      <dgm:prSet presAssocID="{5F89A365-5F4A-421D-9128-E40E8F443371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25F693-08AE-49D9-826D-5DC1FA07945B}" type="pres">
      <dgm:prSet presAssocID="{C931A9EC-9E31-4729-9122-CC6FC65AF2ED}" presName="sp" presStyleCnt="0"/>
      <dgm:spPr/>
    </dgm:pt>
    <dgm:pt modelId="{F911FD27-96AD-43B5-A599-4FEF456030D5}" type="pres">
      <dgm:prSet presAssocID="{8D804923-8E13-4B3E-9D0E-9A2DA1627420}" presName="linNode" presStyleCnt="0"/>
      <dgm:spPr/>
    </dgm:pt>
    <dgm:pt modelId="{5A767151-1B5A-4FCF-96FB-10DD0DBD8EBD}" type="pres">
      <dgm:prSet presAssocID="{8D804923-8E13-4B3E-9D0E-9A2DA1627420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33E9EA9-916F-409C-9D08-21058ECC71ED}" type="presOf" srcId="{96291AD8-8B4F-4B3E-9B9C-5A5B722B4D37}" destId="{A7280146-F900-499F-B4BF-581813F07F78}" srcOrd="0" destOrd="0" presId="urn:microsoft.com/office/officeart/2005/8/layout/vList5"/>
    <dgm:cxn modelId="{D6214304-CBC6-48E6-ACA5-D59229E19AAE}" type="presOf" srcId="{8B3CBDF3-085E-4567-A2E4-FD51C2EA54D1}" destId="{973FD326-ED2A-4EB7-95A5-A567D873566B}" srcOrd="0" destOrd="0" presId="urn:microsoft.com/office/officeart/2005/8/layout/vList5"/>
    <dgm:cxn modelId="{2150F198-19A1-41F1-AAD0-7D71B2AED38C}" srcId="{96291AD8-8B4F-4B3E-9B9C-5A5B722B4D37}" destId="{8B3CBDF3-085E-4567-A2E4-FD51C2EA54D1}" srcOrd="2" destOrd="0" parTransId="{EAD2DD9A-DC05-4696-ACC5-F3FE47A2510F}" sibTransId="{4FB27EDC-F355-45B4-BE0B-3AD957761AC1}"/>
    <dgm:cxn modelId="{6672A087-9DE0-4A90-8BA9-E29D1AD08453}" srcId="{96291AD8-8B4F-4B3E-9B9C-5A5B722B4D37}" destId="{14A9C913-945A-4309-A032-FDAC359FB1C9}" srcOrd="0" destOrd="0" parTransId="{2F1AEB53-15A4-4635-8AEA-0E7CDC81CC87}" sibTransId="{2E16C4AF-7D03-4A2A-9480-391D730D0C0E}"/>
    <dgm:cxn modelId="{B9D2ECFD-37FB-4E79-82A1-7A2A66E77C5C}" type="presOf" srcId="{5F89A365-5F4A-421D-9128-E40E8F443371}" destId="{8E489D40-9128-48F6-A8D4-362DEB8E3E64}" srcOrd="0" destOrd="0" presId="urn:microsoft.com/office/officeart/2005/8/layout/vList5"/>
    <dgm:cxn modelId="{71157F3E-9CA5-4234-A803-01906B1FBBAC}" srcId="{96291AD8-8B4F-4B3E-9B9C-5A5B722B4D37}" destId="{8FD8FDA4-34E3-4D8C-856D-FFA3894F3201}" srcOrd="3" destOrd="0" parTransId="{F42BEA44-BFFF-4E2A-9E45-AF373240CDBB}" sibTransId="{1406F11A-C39B-4F8E-A806-F4FF9AF09661}"/>
    <dgm:cxn modelId="{3B83979F-C9B8-4573-A00E-582DE5726026}" type="presOf" srcId="{14A9C913-945A-4309-A032-FDAC359FB1C9}" destId="{3B15B2B3-A95C-47F4-8051-71C279D3DCAA}" srcOrd="0" destOrd="0" presId="urn:microsoft.com/office/officeart/2005/8/layout/vList5"/>
    <dgm:cxn modelId="{FA222C9A-886C-4D22-B605-C47B69448C36}" srcId="{96291AD8-8B4F-4B3E-9B9C-5A5B722B4D37}" destId="{5F89A365-5F4A-421D-9128-E40E8F443371}" srcOrd="4" destOrd="0" parTransId="{C74E1DA5-4D31-450E-95FC-25EFFE7E4942}" sibTransId="{C931A9EC-9E31-4729-9122-CC6FC65AF2ED}"/>
    <dgm:cxn modelId="{4F12121D-2A7A-4146-83AA-3758A9122C87}" type="presOf" srcId="{8FD8FDA4-34E3-4D8C-856D-FFA3894F3201}" destId="{C4C7318F-D62E-4D94-BCEB-327569161806}" srcOrd="0" destOrd="0" presId="urn:microsoft.com/office/officeart/2005/8/layout/vList5"/>
    <dgm:cxn modelId="{4BA29163-B691-4C68-B2DE-999C023A2B76}" srcId="{96291AD8-8B4F-4B3E-9B9C-5A5B722B4D37}" destId="{8D804923-8E13-4B3E-9D0E-9A2DA1627420}" srcOrd="5" destOrd="0" parTransId="{7F518D0E-FF5C-4C32-BBB4-6B9A7674F3B5}" sibTransId="{63BB0A00-2220-44AD-8C73-10A5AAEF7E70}"/>
    <dgm:cxn modelId="{C5BD1FC2-F337-47B8-B515-141297665E1D}" type="presOf" srcId="{8D804923-8E13-4B3E-9D0E-9A2DA1627420}" destId="{5A767151-1B5A-4FCF-96FB-10DD0DBD8EBD}" srcOrd="0" destOrd="0" presId="urn:microsoft.com/office/officeart/2005/8/layout/vList5"/>
    <dgm:cxn modelId="{294D6D4A-88BF-4873-B79E-329A0EE2AB4D}" srcId="{96291AD8-8B4F-4B3E-9B9C-5A5B722B4D37}" destId="{4C95D998-9DC7-455C-8D2E-82A87282F04D}" srcOrd="1" destOrd="0" parTransId="{5FC7BC86-B50C-4516-B9C8-EBF80177C97C}" sibTransId="{4DA7FBAE-E997-45D8-8E13-AECBFE1F1B57}"/>
    <dgm:cxn modelId="{994B55C8-8EBD-4194-9812-BB4E2D833568}" type="presOf" srcId="{4C95D998-9DC7-455C-8D2E-82A87282F04D}" destId="{8E69D3F0-D69E-4D96-801C-4C63FDE2AF8B}" srcOrd="0" destOrd="0" presId="urn:microsoft.com/office/officeart/2005/8/layout/vList5"/>
    <dgm:cxn modelId="{622B5511-93AF-4D6B-932F-2D27CC065B2A}" type="presParOf" srcId="{A7280146-F900-499F-B4BF-581813F07F78}" destId="{E704DD56-8EA0-4D70-B0D4-060DE40EED43}" srcOrd="0" destOrd="0" presId="urn:microsoft.com/office/officeart/2005/8/layout/vList5"/>
    <dgm:cxn modelId="{4906E0F3-6B30-4F75-B881-DBDBDE2DC610}" type="presParOf" srcId="{E704DD56-8EA0-4D70-B0D4-060DE40EED43}" destId="{3B15B2B3-A95C-47F4-8051-71C279D3DCAA}" srcOrd="0" destOrd="0" presId="urn:microsoft.com/office/officeart/2005/8/layout/vList5"/>
    <dgm:cxn modelId="{B94ACB00-AB2A-43A0-8249-7FA089714DB4}" type="presParOf" srcId="{A7280146-F900-499F-B4BF-581813F07F78}" destId="{5EE9CD77-4BB0-43C4-9BF7-16A4C66C1DFF}" srcOrd="1" destOrd="0" presId="urn:microsoft.com/office/officeart/2005/8/layout/vList5"/>
    <dgm:cxn modelId="{0A6213BD-04B2-4658-A662-54F52E9A57F0}" type="presParOf" srcId="{A7280146-F900-499F-B4BF-581813F07F78}" destId="{05092524-B015-4C1B-BBAA-04EADF416ED1}" srcOrd="2" destOrd="0" presId="urn:microsoft.com/office/officeart/2005/8/layout/vList5"/>
    <dgm:cxn modelId="{7252E411-5418-445B-BD5A-5506244F3594}" type="presParOf" srcId="{05092524-B015-4C1B-BBAA-04EADF416ED1}" destId="{8E69D3F0-D69E-4D96-801C-4C63FDE2AF8B}" srcOrd="0" destOrd="0" presId="urn:microsoft.com/office/officeart/2005/8/layout/vList5"/>
    <dgm:cxn modelId="{A91319B6-73F0-4243-86DB-0E09E7EBCAE4}" type="presParOf" srcId="{A7280146-F900-499F-B4BF-581813F07F78}" destId="{91D04081-70E3-4191-97F0-A875C0442039}" srcOrd="3" destOrd="0" presId="urn:microsoft.com/office/officeart/2005/8/layout/vList5"/>
    <dgm:cxn modelId="{C9968E4E-5983-448D-8D37-70E5C5DF7C75}" type="presParOf" srcId="{A7280146-F900-499F-B4BF-581813F07F78}" destId="{3BE99A4F-07F2-4041-B786-115540821D60}" srcOrd="4" destOrd="0" presId="urn:microsoft.com/office/officeart/2005/8/layout/vList5"/>
    <dgm:cxn modelId="{9FCB822A-319C-4AAF-843D-0B32946FF8DC}" type="presParOf" srcId="{3BE99A4F-07F2-4041-B786-115540821D60}" destId="{973FD326-ED2A-4EB7-95A5-A567D873566B}" srcOrd="0" destOrd="0" presId="urn:microsoft.com/office/officeart/2005/8/layout/vList5"/>
    <dgm:cxn modelId="{92DBF0C5-1134-446B-83D6-61A10FDE22A0}" type="presParOf" srcId="{A7280146-F900-499F-B4BF-581813F07F78}" destId="{8874B342-E3B0-4DD0-871F-59AFEC5A88AD}" srcOrd="5" destOrd="0" presId="urn:microsoft.com/office/officeart/2005/8/layout/vList5"/>
    <dgm:cxn modelId="{4F4D1F59-E03B-4215-B85A-A3E06A13E026}" type="presParOf" srcId="{A7280146-F900-499F-B4BF-581813F07F78}" destId="{730224F9-1EB1-41CF-8E24-6A44DE7A4A65}" srcOrd="6" destOrd="0" presId="urn:microsoft.com/office/officeart/2005/8/layout/vList5"/>
    <dgm:cxn modelId="{33F73D46-D9BC-4791-9328-030A42D75060}" type="presParOf" srcId="{730224F9-1EB1-41CF-8E24-6A44DE7A4A65}" destId="{C4C7318F-D62E-4D94-BCEB-327569161806}" srcOrd="0" destOrd="0" presId="urn:microsoft.com/office/officeart/2005/8/layout/vList5"/>
    <dgm:cxn modelId="{D7A49888-90D7-4BEC-B68A-321BF0CEA138}" type="presParOf" srcId="{A7280146-F900-499F-B4BF-581813F07F78}" destId="{F550F405-86E9-4FDB-B12C-DAB42697917B}" srcOrd="7" destOrd="0" presId="urn:microsoft.com/office/officeart/2005/8/layout/vList5"/>
    <dgm:cxn modelId="{E6141AA2-37E6-4821-A43A-CE5C646F6807}" type="presParOf" srcId="{A7280146-F900-499F-B4BF-581813F07F78}" destId="{401E45F3-71E6-4572-BF24-52B8709417F1}" srcOrd="8" destOrd="0" presId="urn:microsoft.com/office/officeart/2005/8/layout/vList5"/>
    <dgm:cxn modelId="{BDC85CF8-C627-4A87-B28E-51C8E786EC36}" type="presParOf" srcId="{401E45F3-71E6-4572-BF24-52B8709417F1}" destId="{8E489D40-9128-48F6-A8D4-362DEB8E3E64}" srcOrd="0" destOrd="0" presId="urn:microsoft.com/office/officeart/2005/8/layout/vList5"/>
    <dgm:cxn modelId="{E26EC696-C0F9-49C9-AC3A-8A09F56B91B0}" type="presParOf" srcId="{A7280146-F900-499F-B4BF-581813F07F78}" destId="{6625F693-08AE-49D9-826D-5DC1FA07945B}" srcOrd="9" destOrd="0" presId="urn:microsoft.com/office/officeart/2005/8/layout/vList5"/>
    <dgm:cxn modelId="{78CE0E03-A2D5-47FB-A22C-08F2CB6E79B1}" type="presParOf" srcId="{A7280146-F900-499F-B4BF-581813F07F78}" destId="{F911FD27-96AD-43B5-A599-4FEF456030D5}" srcOrd="10" destOrd="0" presId="urn:microsoft.com/office/officeart/2005/8/layout/vList5"/>
    <dgm:cxn modelId="{56B2048D-72BC-4B41-9F78-68282531C99C}" type="presParOf" srcId="{F911FD27-96AD-43B5-A599-4FEF456030D5}" destId="{5A767151-1B5A-4FCF-96FB-10DD0DBD8EBD}" srcOrd="0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8AFFAA-966E-4377-8044-9A177A043304}">
      <dsp:nvSpPr>
        <dsp:cNvPr id="0" name=""/>
        <dsp:cNvSpPr/>
      </dsp:nvSpPr>
      <dsp:spPr>
        <a:xfrm rot="5400000">
          <a:off x="7241572" y="-2968490"/>
          <a:ext cx="1121829" cy="73435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Trained eye specialist</a:t>
          </a:r>
          <a:endParaRPr lang="en-IN" sz="2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5400000">
        <a:off x="7241572" y="-2968490"/>
        <a:ext cx="1121829" cy="7343517"/>
      </dsp:txXfrm>
    </dsp:sp>
    <dsp:sp modelId="{19843CA0-3AB0-4EDD-A9FE-6464D0F653C6}">
      <dsp:nvSpPr>
        <dsp:cNvPr id="0" name=""/>
        <dsp:cNvSpPr/>
      </dsp:nvSpPr>
      <dsp:spPr>
        <a:xfrm>
          <a:off x="0" y="2124"/>
          <a:ext cx="4130728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Who?</a:t>
          </a:r>
          <a:endParaRPr lang="en-IN" sz="3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0" y="2124"/>
        <a:ext cx="4130728" cy="1402286"/>
      </dsp:txXfrm>
    </dsp:sp>
    <dsp:sp modelId="{7164E635-E448-4D84-9D9C-2EC78A129BC0}">
      <dsp:nvSpPr>
        <dsp:cNvPr id="0" name=""/>
        <dsp:cNvSpPr/>
      </dsp:nvSpPr>
      <dsp:spPr>
        <a:xfrm rot="5400000">
          <a:off x="7241572" y="-1496089"/>
          <a:ext cx="1121829" cy="73435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Indirect </a:t>
          </a: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ophthalmoscope</a:t>
          </a:r>
          <a:endParaRPr lang="en-IN" sz="2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5400000">
        <a:off x="7241572" y="-1496089"/>
        <a:ext cx="1121829" cy="7343517"/>
      </dsp:txXfrm>
    </dsp:sp>
    <dsp:sp modelId="{1D83BCAC-CA80-457B-896B-DD34AB93BDB3}">
      <dsp:nvSpPr>
        <dsp:cNvPr id="0" name=""/>
        <dsp:cNvSpPr/>
      </dsp:nvSpPr>
      <dsp:spPr>
        <a:xfrm>
          <a:off x="0" y="1474525"/>
          <a:ext cx="4130728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How? </a:t>
          </a:r>
          <a:endParaRPr lang="en-IN" sz="3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0" y="1474525"/>
        <a:ext cx="4130728" cy="1402286"/>
      </dsp:txXfrm>
    </dsp:sp>
    <dsp:sp modelId="{CAC66107-3477-4873-8E86-FC0A7401B42D}">
      <dsp:nvSpPr>
        <dsp:cNvPr id="0" name=""/>
        <dsp:cNvSpPr/>
      </dsp:nvSpPr>
      <dsp:spPr>
        <a:xfrm rot="5400000">
          <a:off x="7241572" y="-23688"/>
          <a:ext cx="1121829" cy="734351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SNCU/ NICU </a:t>
          </a: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if the baby is still admitted</a:t>
          </a:r>
          <a:endParaRPr lang="en-IN" sz="2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6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Defined area in SNCU, if baby is discharged </a:t>
          </a:r>
          <a:endParaRPr lang="en-IN" sz="26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 rot="5400000">
        <a:off x="7241572" y="-23688"/>
        <a:ext cx="1121829" cy="7343517"/>
      </dsp:txXfrm>
    </dsp:sp>
    <dsp:sp modelId="{6235530E-E06E-4BCD-924D-26E698B662AA}">
      <dsp:nvSpPr>
        <dsp:cNvPr id="0" name=""/>
        <dsp:cNvSpPr/>
      </dsp:nvSpPr>
      <dsp:spPr>
        <a:xfrm>
          <a:off x="0" y="2946926"/>
          <a:ext cx="4130728" cy="1402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Where ?</a:t>
          </a:r>
          <a:endParaRPr lang="en-IN" sz="3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0" y="2946926"/>
        <a:ext cx="4130728" cy="140228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15B2B3-A95C-47F4-8051-71C279D3DCAA}">
      <dsp:nvSpPr>
        <dsp:cNvPr id="0" name=""/>
        <dsp:cNvSpPr/>
      </dsp:nvSpPr>
      <dsp:spPr>
        <a:xfrm>
          <a:off x="3742549" y="1469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Keep NPO for 2hours 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1469"/>
        <a:ext cx="4210368" cy="855811"/>
      </dsp:txXfrm>
    </dsp:sp>
    <dsp:sp modelId="{8E69D3F0-D69E-4D96-801C-4C63FDE2AF8B}">
      <dsp:nvSpPr>
        <dsp:cNvPr id="0" name=""/>
        <dsp:cNvSpPr/>
      </dsp:nvSpPr>
      <dsp:spPr>
        <a:xfrm>
          <a:off x="3742549" y="900071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Tropicamide</a:t>
          </a: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0.5-1%: 1</a:t>
          </a:r>
          <a:r>
            <a:rPr lang="en-US" sz="2200" kern="1200" baseline="30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O  </a:t>
          </a:r>
          <a:r>
            <a:rPr lang="en-US" sz="2200" kern="1200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q 15mins 3-4 times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900071"/>
        <a:ext cx="4210368" cy="855811"/>
      </dsp:txXfrm>
    </dsp:sp>
    <dsp:sp modelId="{973FD326-ED2A-4EB7-95A5-A567D873566B}">
      <dsp:nvSpPr>
        <dsp:cNvPr id="0" name=""/>
        <dsp:cNvSpPr/>
      </dsp:nvSpPr>
      <dsp:spPr>
        <a:xfrm>
          <a:off x="3742549" y="1798673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Phenylephrine 2.5% (available 10%) : 1</a:t>
          </a:r>
          <a:r>
            <a:rPr lang="en-US" sz="2200" kern="1200" baseline="30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0</a:t>
          </a: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once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1798673"/>
        <a:ext cx="4210368" cy="855811"/>
      </dsp:txXfrm>
    </dsp:sp>
    <dsp:sp modelId="{C4C7318F-D62E-4D94-BCEB-327569161806}">
      <dsp:nvSpPr>
        <dsp:cNvPr id="0" name=""/>
        <dsp:cNvSpPr/>
      </dsp:nvSpPr>
      <dsp:spPr>
        <a:xfrm>
          <a:off x="3742549" y="2697274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Topical anaesthetic drops: </a:t>
          </a:r>
          <a:r>
            <a:rPr lang="en-US" sz="220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Paracaine</a:t>
          </a: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(0.5%)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2697274"/>
        <a:ext cx="4210368" cy="855811"/>
      </dsp:txXfrm>
    </dsp:sp>
    <dsp:sp modelId="{8E489D40-9128-48F6-A8D4-362DEB8E3E64}">
      <dsp:nvSpPr>
        <dsp:cNvPr id="0" name=""/>
        <dsp:cNvSpPr/>
      </dsp:nvSpPr>
      <dsp:spPr>
        <a:xfrm>
          <a:off x="3742549" y="3595876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Sucrose 25</a:t>
          </a: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% if available: </a:t>
          </a: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2ml 2 minutes before the procedure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3595876"/>
        <a:ext cx="4210368" cy="855811"/>
      </dsp:txXfrm>
    </dsp:sp>
    <dsp:sp modelId="{5A767151-1B5A-4FCF-96FB-10DD0DBD8EBD}">
      <dsp:nvSpPr>
        <dsp:cNvPr id="0" name=""/>
        <dsp:cNvSpPr/>
      </dsp:nvSpPr>
      <dsp:spPr>
        <a:xfrm>
          <a:off x="3742549" y="4494478"/>
          <a:ext cx="4210368" cy="8558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41910" rIns="83820" bIns="4191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Post procedure antibiotics eye drops for 3 days</a:t>
          </a:r>
          <a:endParaRPr lang="en-IN" sz="220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742549" y="4494478"/>
        <a:ext cx="4210368" cy="8558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EE2B60-09F8-400A-84AE-D48D9188C82B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98223-7D11-4059-96CD-80370E25C5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4271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Eligible neonates should receive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998223-7D11-4059-96CD-80370E25C5B1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249706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077B15-5037-4ABF-A446-025B2F430104}" type="slidenum">
              <a:rPr lang="en-IN" smtClean="0"/>
              <a:pPr/>
              <a:t>6</a:t>
            </a:fld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655916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56346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60835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01495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83748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1905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647142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211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8116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4560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13175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018098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52709-A541-4CFA-944F-95FDAD09B6E2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337514-21E2-45FD-B453-24FE12EB34B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92711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Data" Target="../diagrams/data2.xml"/><Relationship Id="rId7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ROP: Screening and follow up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Amanpreet</a:t>
            </a:r>
            <a:r>
              <a:rPr lang="en-US" dirty="0" smtClean="0"/>
              <a:t> </a:t>
            </a:r>
            <a:r>
              <a:rPr lang="en-US" dirty="0" err="1" smtClean="0"/>
              <a:t>Sethi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12370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Objectives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 to screen?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When to screen?</a:t>
            </a: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 will screen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to prepare a baby for screening?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 to plan follow up?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545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Whom to screen?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582994"/>
            <a:ext cx="10813026" cy="527500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Infants with either of the following</a:t>
            </a:r>
            <a:r>
              <a:rPr lang="en-US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Birth weight less than 2000 grams </a:t>
            </a:r>
          </a:p>
          <a:p>
            <a:pPr marL="0" indent="0" algn="ctr">
              <a:buNone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</a:p>
          <a:p>
            <a:pPr marL="514350" indent="-514350">
              <a:buAutoNum type="arabicPeriod" startAt="2"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Gestation age less than 35 weeks</a:t>
            </a:r>
          </a:p>
          <a:p>
            <a:pPr marL="0" indent="0" algn="ctr">
              <a:buNone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</a:t>
            </a:r>
          </a:p>
          <a:p>
            <a:pPr marL="0" indent="0">
              <a:buNone/>
            </a:pP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Any preterm infant with risk factors: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ardio-respiratory instability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Prolonged 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oxygen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therapy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epeated 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episodes of apnea of 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prematurity,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</a:t>
            </a: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lood transfusion</a:t>
            </a:r>
            <a:r>
              <a:rPr lang="en-US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Sepsis</a:t>
            </a:r>
          </a:p>
          <a:p>
            <a:pPr marL="2343150" lvl="4" indent="-514350">
              <a:buFont typeface="+mj-lt"/>
              <a:buAutoNum type="romanLcPeriod"/>
            </a:pPr>
            <a:r>
              <a:rPr lang="en-US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postnatal weight gain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480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When to screen?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irst screening at 4 weeks of age </a:t>
            </a:r>
          </a:p>
          <a:p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 infants between 24-30 weeks GA /Birth weight </a:t>
            </a:r>
            <a:r>
              <a:rPr lang="en-US" sz="3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 1200 </a:t>
            </a:r>
            <a:r>
              <a:rPr lang="en-US" sz="32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gram:  </a:t>
            </a:r>
          </a:p>
          <a:p>
            <a:pPr lvl="1"/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2-3 </a:t>
            </a:r>
            <a:r>
              <a:rPr lang="en-US" sz="2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weeks </a:t>
            </a:r>
            <a:r>
              <a:rPr lang="en-US" sz="28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after delivery (Not later than 3 weeks)</a:t>
            </a:r>
            <a:endParaRPr lang="en-IN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sz="3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629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latin typeface="+mn-lt"/>
              </a:rPr>
              <a:t>ROP Screening: Place, person and equipment  </a:t>
            </a:r>
            <a:endParaRPr lang="en-US" sz="4000" dirty="0">
              <a:latin typeface="+mn-lt"/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127391052"/>
              </p:ext>
            </p:extLst>
          </p:nvPr>
        </p:nvGraphicFramePr>
        <p:xfrm>
          <a:off x="471948" y="1825625"/>
          <a:ext cx="11474246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125812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6108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smtClean="0"/>
              <a:t>  </a:t>
            </a:r>
            <a:r>
              <a:rPr lang="en-US" sz="4000" dirty="0" smtClean="0"/>
              <a:t>Preparation of babies prior to screening</a:t>
            </a:r>
            <a:endParaRPr lang="en-US" sz="4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="" xmlns:p14="http://schemas.microsoft.com/office/powerpoint/2010/main" val="4225482232"/>
              </p:ext>
            </p:extLst>
          </p:nvPr>
        </p:nvGraphicFramePr>
        <p:xfrm>
          <a:off x="-3235305" y="1506241"/>
          <a:ext cx="11695467" cy="53517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55114" y="1386348"/>
            <a:ext cx="6098686" cy="5351759"/>
          </a:xfrm>
          <a:prstGeom prst="rect">
            <a:avLst/>
          </a:prstGeom>
        </p:spPr>
      </p:pic>
      <p:sp>
        <p:nvSpPr>
          <p:cNvPr id="6" name="Curved Left Arrow 5"/>
          <p:cNvSpPr/>
          <p:nvPr/>
        </p:nvSpPr>
        <p:spPr>
          <a:xfrm>
            <a:off x="4735627" y="1652371"/>
            <a:ext cx="490889" cy="91757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7" name="Curved Left Arrow 6"/>
          <p:cNvSpPr/>
          <p:nvPr/>
        </p:nvSpPr>
        <p:spPr>
          <a:xfrm>
            <a:off x="4753277" y="2671045"/>
            <a:ext cx="490889" cy="91757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8" name="Curved Left Arrow 7"/>
          <p:cNvSpPr/>
          <p:nvPr/>
        </p:nvSpPr>
        <p:spPr>
          <a:xfrm>
            <a:off x="4761302" y="3641590"/>
            <a:ext cx="490889" cy="91757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9" name="Curved Left Arrow 8"/>
          <p:cNvSpPr/>
          <p:nvPr/>
        </p:nvSpPr>
        <p:spPr>
          <a:xfrm>
            <a:off x="4761302" y="4543073"/>
            <a:ext cx="490889" cy="91757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12" name="Curved Left Arrow 11"/>
          <p:cNvSpPr/>
          <p:nvPr/>
        </p:nvSpPr>
        <p:spPr>
          <a:xfrm>
            <a:off x="4772389" y="5467340"/>
            <a:ext cx="490889" cy="91757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1734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942" y="232393"/>
            <a:ext cx="10822858" cy="1325563"/>
          </a:xfrm>
        </p:spPr>
        <p:txBody>
          <a:bodyPr>
            <a:normAutofit/>
          </a:bodyPr>
          <a:lstStyle/>
          <a:p>
            <a:r>
              <a:rPr lang="en-IN" sz="4000" dirty="0" smtClean="0"/>
              <a:t>How to follow up after first ROP evaluation?</a:t>
            </a:r>
            <a:endParaRPr lang="en-IN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530656"/>
            <a:ext cx="10515600" cy="4351338"/>
          </a:xfrm>
        </p:spPr>
        <p:txBody>
          <a:bodyPr/>
          <a:lstStyle/>
          <a:p>
            <a:pPr marL="0" lvl="0" indent="0" rtl="0">
              <a:buNone/>
            </a:pPr>
            <a:r>
              <a:rPr lang="en-IN" sz="24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no signs of ROP</a:t>
            </a:r>
            <a:r>
              <a:rPr lang="en-IN" sz="2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en-IN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14400" lvl="1" indent="-457200" rtl="0">
              <a:buFont typeface="+mj-lt"/>
              <a:buAutoNum type="arabicPeriod"/>
            </a:pPr>
            <a:r>
              <a:rPr lang="en-IN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Retina vascularized</a:t>
            </a:r>
            <a:r>
              <a:rPr lang="en-IN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Visual follow up at 4 and 9 months of age</a:t>
            </a:r>
            <a:endParaRPr lang="en-IN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914400" lvl="1" indent="-457200" rtl="0">
              <a:buFont typeface="+mj-lt"/>
              <a:buAutoNum type="arabicPeriod"/>
            </a:pPr>
            <a:r>
              <a:rPr lang="en-IN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Retina avascular (Zone 2 and 3)</a:t>
            </a:r>
            <a:r>
              <a:rPr lang="en-IN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Every 2-3 weeks till fully vascular</a:t>
            </a:r>
          </a:p>
          <a:p>
            <a:pPr marL="914400" lvl="1" indent="-457200" rtl="0">
              <a:buFont typeface="+mj-lt"/>
              <a:buAutoNum type="arabicPeriod"/>
            </a:pPr>
            <a:r>
              <a:rPr lang="en-IN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Retina avascular (Zone 1): </a:t>
            </a:r>
            <a:r>
              <a:rPr lang="en-IN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Every 1-2 weeks </a:t>
            </a:r>
          </a:p>
          <a:p>
            <a:pPr marL="0" lvl="1" indent="0" rtl="0">
              <a:buNone/>
            </a:pPr>
            <a:r>
              <a:rPr lang="en-IN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 ROP is present: </a:t>
            </a:r>
          </a:p>
          <a:p>
            <a:pPr marL="0" lvl="0" indent="0" rtl="0">
              <a:buNone/>
            </a:pPr>
            <a:endParaRPr lang="en-IN" b="1" dirty="0" smtClean="0"/>
          </a:p>
          <a:p>
            <a:endParaRPr lang="en-IN" dirty="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63825944"/>
              </p:ext>
            </p:extLst>
          </p:nvPr>
        </p:nvGraphicFramePr>
        <p:xfrm>
          <a:off x="838202" y="3394049"/>
          <a:ext cx="10321413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250">
                  <a:extLst>
                    <a:ext uri="{9D8B030D-6E8A-4147-A177-3AD203B41FA5}">
                      <a16:colId xmlns="" xmlns:a16="http://schemas.microsoft.com/office/drawing/2014/main" val="3119540234"/>
                    </a:ext>
                  </a:extLst>
                </a:gridCol>
                <a:gridCol w="4228692">
                  <a:extLst>
                    <a:ext uri="{9D8B030D-6E8A-4147-A177-3AD203B41FA5}">
                      <a16:colId xmlns="" xmlns:a16="http://schemas.microsoft.com/office/drawing/2014/main" val="1995710476"/>
                    </a:ext>
                  </a:extLst>
                </a:gridCol>
                <a:gridCol w="3440471">
                  <a:extLst>
                    <a:ext uri="{9D8B030D-6E8A-4147-A177-3AD203B41FA5}">
                      <a16:colId xmlns="" xmlns:a16="http://schemas.microsoft.com/office/drawing/2014/main" val="23995296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Zone of retinal finding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</a:t>
                      </a:r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Follow up interval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55228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Zone 1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 1 or 2 ROP without plus disease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week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24790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Regressing ROP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1-2 weeks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022994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Zone 2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</a:t>
                      </a:r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weeks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206629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 2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1-2 weeks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845200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6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 3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week</a:t>
                      </a:r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or less</a:t>
                      </a:r>
                      <a:endParaRPr lang="en-IN" sz="160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777326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Regressing ROP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1-2 weeks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031976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Zone 3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Stage 1 or 2 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2-3 weeks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15842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IN" sz="16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Regressing</a:t>
                      </a:r>
                      <a:r>
                        <a:rPr lang="en-IN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ROP</a:t>
                      </a:r>
                      <a:endParaRPr lang="en-IN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IN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2-3 weeks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05268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9870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Linking with RBSK </a:t>
            </a:r>
            <a:endParaRPr lang="en-IN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 coordination and financial support</a:t>
            </a:r>
          </a:p>
          <a:p>
            <a:r>
              <a:rPr lang="en-IN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Provision of equipment to screen and treat </a:t>
            </a:r>
          </a:p>
          <a:p>
            <a:r>
              <a:rPr lang="en-IN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Long term follow up can be streamlined by involvement of frontline health workers</a:t>
            </a:r>
          </a:p>
          <a:p>
            <a:r>
              <a:rPr lang="en-IN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Improvement of rehabilitation/referral services</a:t>
            </a:r>
            <a:endParaRPr lang="en-IN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327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messages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ROP screening should be done at 4 weeks after birth 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However in babies born earlier than 30 weeks of GA or BW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&lt; 1200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grams, it should be done at 2-3 weeks after birth 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screening should be done by trained ophthalmologists using indirect ophthalmoscope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frequency of follow up depends upon the zone and stage of ROP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266690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/>
              <a:t>Thanks</a:t>
            </a:r>
            <a:endParaRPr lang="en-IN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="" xmlns:p14="http://schemas.microsoft.com/office/powerpoint/2010/main" val="1412705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1119</TotalTime>
  <Words>431</Words>
  <Application>Microsoft Office PowerPoint</Application>
  <PresentationFormat>Custom</PresentationFormat>
  <Paragraphs>82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ROP: Screening and follow up</vt:lpstr>
      <vt:lpstr>Objectives</vt:lpstr>
      <vt:lpstr>Whom to screen?</vt:lpstr>
      <vt:lpstr>When to screen?</vt:lpstr>
      <vt:lpstr>ROP Screening: Place, person and equipment  </vt:lpstr>
      <vt:lpstr>  Preparation of babies prior to screening</vt:lpstr>
      <vt:lpstr>How to follow up after first ROP evaluation?</vt:lpstr>
      <vt:lpstr>Linking with RBSK </vt:lpstr>
      <vt:lpstr>Key messages</vt:lpstr>
      <vt:lpstr>Thanks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ROP Webinar</dc:title>
  <dc:creator>Owner</dc:creator>
  <cp:lastModifiedBy>Designo</cp:lastModifiedBy>
  <cp:revision>56</cp:revision>
  <dcterms:created xsi:type="dcterms:W3CDTF">2017-02-08T04:17:38Z</dcterms:created>
  <dcterms:modified xsi:type="dcterms:W3CDTF">2017-06-12T12:11:32Z</dcterms:modified>
</cp:coreProperties>
</file>